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4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4" r:id="rId11"/>
    <p:sldId id="263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81" d="100"/>
          <a:sy n="81" d="100"/>
        </p:scale>
        <p:origin x="-25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57269-7CA6-43D7-A8FB-0F776A5D3711}" type="datetimeFigureOut">
              <a:rPr lang="en-GB" smtClean="0"/>
              <a:t>23/08/2017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3D239-76AA-44E5-AF00-92B0FF0DE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158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jpg"/><Relationship Id="rId7" Type="http://schemas.openxmlformats.org/officeDocument/2006/relationships/image" Target="../media/image11.jpg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3.tmp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3.tm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5822145" cy="2926080"/>
          </a:xfrm>
          <a:solidFill>
            <a:schemeClr val="accent1"/>
          </a:solidFill>
        </p:spPr>
        <p:txBody>
          <a:bodyPr/>
          <a:lstStyle/>
          <a:p>
            <a:r>
              <a:rPr lang="en-GB" dirty="0"/>
              <a:t>Paired Reading Partners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5222595" cy="1388165"/>
          </a:xfrm>
        </p:spPr>
        <p:txBody>
          <a:bodyPr/>
          <a:lstStyle/>
          <a:p>
            <a:r>
              <a:rPr lang="en-GB" dirty="0"/>
              <a:t>Session Three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618" y="1562955"/>
            <a:ext cx="48768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63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4" name="Content Placeholder 4" descr="Paired Reading - Word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636" t="12062" r="52586" b="9857"/>
          <a:stretch/>
        </p:blipFill>
        <p:spPr>
          <a:xfrm>
            <a:off x="4053310" y="448450"/>
            <a:ext cx="4536157" cy="61952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378" y="4813904"/>
            <a:ext cx="1843088" cy="18430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5232" y="2120620"/>
            <a:ext cx="1919849" cy="1164498"/>
          </a:xfrm>
          <a:prstGeom prst="rect">
            <a:avLst/>
          </a:prstGeom>
        </p:spPr>
      </p:pic>
      <p:pic>
        <p:nvPicPr>
          <p:cNvPr id="8" name="Content Placeholder 3" descr="Paired Reading training for P6 - Word"/>
          <p:cNvPicPr>
            <a:picLocks noChangeAspect="1"/>
          </p:cNvPicPr>
          <p:nvPr/>
        </p:nvPicPr>
        <p:blipFill rotWithShape="1">
          <a:blip r:embed="rId5"/>
          <a:srcRect l="22735" t="17131" r="23359" b="9366"/>
          <a:stretch/>
        </p:blipFill>
        <p:spPr>
          <a:xfrm rot="2153373">
            <a:off x="9070902" y="1021080"/>
            <a:ext cx="2574386" cy="18897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2957" t="30998" r="2495" b="8155"/>
          <a:stretch/>
        </p:blipFill>
        <p:spPr>
          <a:xfrm rot="20082636">
            <a:off x="9074862" y="3908138"/>
            <a:ext cx="2427627" cy="2012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36627">
            <a:off x="523564" y="3200095"/>
            <a:ext cx="2828966" cy="21955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67676" y="2127110"/>
            <a:ext cx="2361320" cy="2361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2079" y="574431"/>
            <a:ext cx="34285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What have we learnt?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8136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/>
          <a:srcRect t="3281" r="1" b="24696"/>
          <a:stretch/>
        </p:blipFill>
        <p:spPr>
          <a:xfrm>
            <a:off x="5843589" y="3634269"/>
            <a:ext cx="2880720" cy="27299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have a go!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4700589" cy="40386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GB" sz="3600" dirty="0">
                <a:solidFill>
                  <a:schemeClr val="tx1"/>
                </a:solidFill>
              </a:rPr>
              <a:t>Remember:</a:t>
            </a:r>
          </a:p>
          <a:p>
            <a:r>
              <a:rPr lang="en-GB" sz="3600" dirty="0">
                <a:solidFill>
                  <a:schemeClr val="tx1"/>
                </a:solidFill>
              </a:rPr>
              <a:t>EEKK  </a:t>
            </a:r>
          </a:p>
          <a:p>
            <a:r>
              <a:rPr lang="en-GB" sz="3600" dirty="0">
                <a:solidFill>
                  <a:schemeClr val="tx1"/>
                </a:solidFill>
              </a:rPr>
              <a:t>Read until the TAP signal  </a:t>
            </a:r>
          </a:p>
          <a:p>
            <a:r>
              <a:rPr lang="en-GB" sz="3600" dirty="0">
                <a:solidFill>
                  <a:schemeClr val="tx1"/>
                </a:solidFill>
              </a:rPr>
              <a:t>Count to 4 then tell the new word</a:t>
            </a:r>
          </a:p>
          <a:p>
            <a:r>
              <a:rPr lang="en-GB" sz="3600" dirty="0">
                <a:solidFill>
                  <a:schemeClr val="tx1"/>
                </a:solidFill>
              </a:rPr>
              <a:t>Praise often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306" y="3903785"/>
            <a:ext cx="3000456" cy="225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Content Placeholder 3" descr="Paired Reading training for P6 - Word"/>
          <p:cNvPicPr>
            <a:picLocks noChangeAspect="1"/>
          </p:cNvPicPr>
          <p:nvPr/>
        </p:nvPicPr>
        <p:blipFill rotWithShape="1">
          <a:blip r:embed="rId4"/>
          <a:srcRect l="22735" t="17131" r="23359" b="9366"/>
          <a:stretch/>
        </p:blipFill>
        <p:spPr>
          <a:xfrm>
            <a:off x="8488206" y="623199"/>
            <a:ext cx="2716566" cy="19941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3664" y="1681960"/>
            <a:ext cx="1919849" cy="1164498"/>
          </a:xfrm>
          <a:prstGeom prst="rect">
            <a:avLst/>
          </a:prstGeom>
        </p:spPr>
      </p:pic>
      <p:sp>
        <p:nvSpPr>
          <p:cNvPr id="7" name="Thought Bubble: Cloud 6"/>
          <p:cNvSpPr/>
          <p:nvPr/>
        </p:nvSpPr>
        <p:spPr>
          <a:xfrm>
            <a:off x="7325920" y="2387118"/>
            <a:ext cx="2406011" cy="1671718"/>
          </a:xfrm>
          <a:prstGeom prst="cloudCallout">
            <a:avLst>
              <a:gd name="adj1" fmla="val 43886"/>
              <a:gd name="adj2" fmla="val 8582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H</a:t>
            </a:r>
            <a:r>
              <a:rPr lang="en-GB" dirty="0" smtClean="0">
                <a:solidFill>
                  <a:schemeClr val="tx1"/>
                </a:solidFill>
              </a:rPr>
              <a:t>e </a:t>
            </a:r>
            <a:r>
              <a:rPr lang="en-GB" dirty="0">
                <a:solidFill>
                  <a:schemeClr val="tx1"/>
                </a:solidFill>
              </a:rPr>
              <a:t>is stuck on a word.  I’ll count to 4 and then help </a:t>
            </a:r>
            <a:r>
              <a:rPr lang="en-GB" dirty="0" smtClean="0">
                <a:solidFill>
                  <a:schemeClr val="tx1"/>
                </a:solidFill>
              </a:rPr>
              <a:t>him.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8800" dirty="0" smtClean="0">
                <a:solidFill>
                  <a:schemeClr val="tx1"/>
                </a:solidFill>
              </a:rPr>
              <a:t>The end of </a:t>
            </a:r>
            <a:r>
              <a:rPr lang="en-GB" sz="8800" smtClean="0">
                <a:solidFill>
                  <a:schemeClr val="tx1"/>
                </a:solidFill>
              </a:rPr>
              <a:t>part three</a:t>
            </a:r>
            <a:endParaRPr lang="en-GB" sz="8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78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GB" sz="8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already learnt? </a:t>
            </a:r>
            <a:endParaRPr lang="en-GB" sz="8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176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277" y="351692"/>
            <a:ext cx="9875520" cy="961292"/>
          </a:xfrm>
        </p:spPr>
        <p:txBody>
          <a:bodyPr/>
          <a:lstStyle/>
          <a:p>
            <a:r>
              <a:rPr lang="en-GB" dirty="0"/>
              <a:t>What have we already learnt?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16" y="1344490"/>
            <a:ext cx="9530861" cy="435292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We must never laugh or make fun of someone when they make a mistake.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We mustn’t talk about them to other people.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We must concentrate on the person we are working with.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We must encourage the person we are working with.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We are all good at different things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How to choose the right book – Five fingers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tx1"/>
                </a:solidFill>
              </a:rPr>
              <a:t>How to introduce the new book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397" y="4431323"/>
            <a:ext cx="2599758" cy="1949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should we sit?</a:t>
            </a:r>
          </a:p>
        </p:txBody>
      </p:sp>
      <p:pic>
        <p:nvPicPr>
          <p:cNvPr id="4" name="Content Placeholder 3" descr="Paired Reading training for P6 - Word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735" t="17131" r="23359" b="9366"/>
          <a:stretch/>
        </p:blipFill>
        <p:spPr>
          <a:xfrm>
            <a:off x="3329903" y="1965960"/>
            <a:ext cx="5501713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9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000" dirty="0"/>
              <a:t>Let your partner be in control of the 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Hold the book</a:t>
            </a:r>
          </a:p>
          <a:p>
            <a:r>
              <a:rPr lang="en-GB" sz="3200" dirty="0">
                <a:solidFill>
                  <a:schemeClr val="tx1"/>
                </a:solidFill>
              </a:rPr>
              <a:t>Turn the pages</a:t>
            </a:r>
          </a:p>
          <a:p>
            <a:r>
              <a:rPr lang="en-GB" sz="3200" dirty="0">
                <a:solidFill>
                  <a:schemeClr val="tx1"/>
                </a:solidFill>
              </a:rPr>
              <a:t>Point to the words</a:t>
            </a:r>
          </a:p>
          <a:p>
            <a:r>
              <a:rPr lang="en-GB" sz="3200" dirty="0">
                <a:solidFill>
                  <a:schemeClr val="tx1"/>
                </a:solidFill>
              </a:rPr>
              <a:t>Set the pace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923" y="2102217"/>
            <a:ext cx="5478464" cy="410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29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610" y="2477105"/>
            <a:ext cx="3135414" cy="19018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064" y="609600"/>
            <a:ext cx="6993914" cy="1356360"/>
          </a:xfrm>
        </p:spPr>
        <p:txBody>
          <a:bodyPr>
            <a:normAutofit/>
          </a:bodyPr>
          <a:lstStyle/>
          <a:p>
            <a:r>
              <a:rPr lang="en-GB" dirty="0"/>
              <a:t>Read together until…….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064" y="2057400"/>
            <a:ext cx="6993914" cy="403860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tx1"/>
                </a:solidFill>
              </a:rPr>
              <a:t>Begin by reading together.  When your reading partner wants to read alone, he should tap the page and you will stop reading.</a:t>
            </a:r>
          </a:p>
          <a:p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123" y="4114800"/>
            <a:ext cx="3115569" cy="2336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16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000" dirty="0"/>
              <a:t>Wait before you correct!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2" y="2546430"/>
            <a:ext cx="5084178" cy="3549570"/>
          </a:xfrm>
        </p:spPr>
        <p:txBody>
          <a:bodyPr>
            <a:normAutofit fontScale="92500" lnSpcReduction="10000"/>
          </a:bodyPr>
          <a:lstStyle/>
          <a:p>
            <a:r>
              <a: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your reading partner makes a mistake, don’t tell him the correct word straight away.</a:t>
            </a:r>
          </a:p>
          <a:p>
            <a:r>
              <a:rPr lang="en-GB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 in your head to 4, then tell him what it says.  Tell him how you know what it says.</a:t>
            </a:r>
          </a:p>
          <a:p>
            <a:endParaRPr lang="en-GB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294" y="2301509"/>
            <a:ext cx="48768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hought Bubble: Cloud 5"/>
          <p:cNvSpPr/>
          <p:nvPr/>
        </p:nvSpPr>
        <p:spPr>
          <a:xfrm>
            <a:off x="4700168" y="480298"/>
            <a:ext cx="3285517" cy="2066132"/>
          </a:xfrm>
          <a:prstGeom prst="cloudCallout">
            <a:avLst>
              <a:gd name="adj1" fmla="val 51294"/>
              <a:gd name="adj2" fmla="val 55141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She is stuck on a word.  I’ll count to 4 and then help her.</a:t>
            </a:r>
          </a:p>
        </p:txBody>
      </p:sp>
    </p:spTree>
    <p:extLst>
      <p:ext uri="{BB962C8B-B14F-4D97-AF65-F5344CB8AC3E}">
        <p14:creationId xmlns:p14="http://schemas.microsoft.com/office/powerpoint/2010/main" val="247501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/>
          <a:srcRect t="3281" r="1" b="24696"/>
          <a:stretch/>
        </p:blipFill>
        <p:spPr>
          <a:xfrm>
            <a:off x="5925233" y="564204"/>
            <a:ext cx="5452630" cy="5167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GB" sz="4000" dirty="0"/>
              <a:t>Praise often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36608" y="2546430"/>
            <a:ext cx="5046562" cy="3549570"/>
          </a:xfrm>
        </p:spPr>
        <p:txBody>
          <a:bodyPr>
            <a:normAutofit fontScale="92500"/>
          </a:bodyPr>
          <a:lstStyle/>
          <a:p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Quietly praise often while your partner is reading.  You don’t want your voice to dominate the story, just a quiet reassurance they are doing well.</a:t>
            </a:r>
          </a:p>
        </p:txBody>
      </p:sp>
    </p:spTree>
    <p:extLst>
      <p:ext uri="{BB962C8B-B14F-4D97-AF65-F5344CB8AC3E}">
        <p14:creationId xmlns:p14="http://schemas.microsoft.com/office/powerpoint/2010/main" val="290532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tx1"/>
                </a:solidFill>
              </a:rPr>
              <a:t>Role play one: being a bad paired reader.  What did they do that was wrong?</a:t>
            </a:r>
          </a:p>
          <a:p>
            <a:r>
              <a:rPr lang="en-GB" sz="4800" dirty="0" smtClean="0">
                <a:solidFill>
                  <a:schemeClr val="tx1"/>
                </a:solidFill>
              </a:rPr>
              <a:t>Role play two: being a good reading.  What did they do that was good?</a:t>
            </a:r>
            <a:endParaRPr lang="en-GB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826891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754</TotalTime>
  <Words>318</Words>
  <Application>Microsoft Office PowerPoint</Application>
  <PresentationFormat>Custom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Basis</vt:lpstr>
      <vt:lpstr>Paired Reading Partners</vt:lpstr>
      <vt:lpstr>PowerPoint Presentation</vt:lpstr>
      <vt:lpstr>What have we already learnt?</vt:lpstr>
      <vt:lpstr>How should we sit?</vt:lpstr>
      <vt:lpstr>Let your partner be in control of the book</vt:lpstr>
      <vt:lpstr>Read together until…….</vt:lpstr>
      <vt:lpstr>Wait before you correct!</vt:lpstr>
      <vt:lpstr>Praise often</vt:lpstr>
      <vt:lpstr>Role Play</vt:lpstr>
      <vt:lpstr> </vt:lpstr>
      <vt:lpstr>Let’s have a go!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Paired Reading Partners</dc:title>
  <dc:creator>Jenny Wilson</dc:creator>
  <cp:lastModifiedBy>Wilsonj10</cp:lastModifiedBy>
  <cp:revision>21</cp:revision>
  <dcterms:created xsi:type="dcterms:W3CDTF">2017-05-08T13:54:58Z</dcterms:created>
  <dcterms:modified xsi:type="dcterms:W3CDTF">2017-08-23T16:01:19Z</dcterms:modified>
</cp:coreProperties>
</file>